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037" autoAdjust="0"/>
    <p:restoredTop sz="94660"/>
  </p:normalViewPr>
  <p:slideViewPr>
    <p:cSldViewPr>
      <p:cViewPr varScale="1">
        <p:scale>
          <a:sx n="65" d="100"/>
          <a:sy n="65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28600" y="14478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57d: </a:t>
            </a:r>
            <a:r>
              <a:rPr lang="en-US" sz="2800" dirty="0" smtClean="0"/>
              <a:t>¿Se </a:t>
            </a:r>
            <a:r>
              <a:rPr lang="en-US" sz="2800" dirty="0" err="1" smtClean="0"/>
              <a:t>casan</a:t>
            </a:r>
            <a:r>
              <a:rPr lang="en-US" sz="2800" dirty="0" smtClean="0"/>
              <a:t> Rosario y </a:t>
            </a:r>
            <a:r>
              <a:rPr lang="en-US" sz="2800" dirty="0" err="1" smtClean="0"/>
              <a:t>Paco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Inicial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  <a:r>
              <a:rPr lang="en-US" sz="2800" dirty="0"/>
              <a:t> </a:t>
            </a:r>
          </a:p>
          <a:p>
            <a:r>
              <a:rPr lang="en-US" sz="2800" u="sng" dirty="0"/>
              <a:t>Guided Reflection </a:t>
            </a:r>
            <a:r>
              <a:rPr lang="en-US" sz="2800" u="sng" dirty="0" smtClean="0"/>
              <a:t>:</a:t>
            </a:r>
            <a:r>
              <a:rPr lang="en-US" sz="2800" dirty="0" smtClean="0"/>
              <a:t> How is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’ trip to the US?  What happens to him?</a:t>
            </a:r>
            <a:endParaRPr lang="en-US" sz="2800" u="sng" dirty="0" smtClean="0"/>
          </a:p>
          <a:p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</a:t>
            </a:r>
            <a:r>
              <a:rPr lang="en-US" sz="2800" i="1" dirty="0" smtClean="0"/>
              <a:t>(55 min</a:t>
            </a:r>
            <a:r>
              <a:rPr lang="en-US" sz="2800" i="1" dirty="0" smtClean="0"/>
              <a:t>)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57d:</a:t>
            </a:r>
            <a:r>
              <a:rPr lang="en-US" sz="2800" dirty="0" smtClean="0"/>
              <a:t> </a:t>
            </a:r>
            <a:r>
              <a:rPr lang="en-US" sz="2800" dirty="0"/>
              <a:t>Complete </a:t>
            </a:r>
            <a:r>
              <a:rPr lang="en-US" sz="2800" dirty="0" smtClean="0"/>
              <a:t>p. 1 (#9), p.2 </a:t>
            </a:r>
            <a:r>
              <a:rPr lang="en-US" sz="2800" dirty="0" smtClean="0"/>
              <a:t>(# 7,8), </a:t>
            </a:r>
            <a:r>
              <a:rPr lang="en-US" sz="2800" dirty="0"/>
              <a:t>p. 3 </a:t>
            </a:r>
            <a:r>
              <a:rPr lang="en-US" sz="2800" dirty="0" smtClean="0"/>
              <a:t>(#10, 11, 15), </a:t>
            </a:r>
            <a:r>
              <a:rPr lang="en-US" sz="2800" dirty="0"/>
              <a:t>p. </a:t>
            </a:r>
            <a:r>
              <a:rPr lang="en-US" sz="2800" dirty="0" smtClean="0"/>
              <a:t>5 </a:t>
            </a:r>
            <a:r>
              <a:rPr lang="en-US" sz="2800" dirty="0" smtClean="0"/>
              <a:t>(</a:t>
            </a:r>
            <a:r>
              <a:rPr lang="en-US" sz="2800" dirty="0" smtClean="0"/>
              <a:t># 24-29</a:t>
            </a:r>
            <a:r>
              <a:rPr lang="en-US" sz="2800" dirty="0" smtClean="0"/>
              <a:t>) </a:t>
            </a:r>
            <a:r>
              <a:rPr lang="en-US" sz="2800" dirty="0"/>
              <a:t>of the LA MISMA LUNA Activity Packet</a:t>
            </a:r>
            <a:endParaRPr lang="en-US" sz="2800" dirty="0" smtClean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 smtClean="0">
                <a:solidFill>
                  <a:srgbClr val="0070C0"/>
                </a:solidFill>
              </a:rPr>
              <a:t>20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2017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81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9468</TotalTime>
  <Words>99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20 de marzo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73</cp:revision>
  <cp:lastPrinted>2015-05-20T16:26:09Z</cp:lastPrinted>
  <dcterms:created xsi:type="dcterms:W3CDTF">2014-05-12T21:03:23Z</dcterms:created>
  <dcterms:modified xsi:type="dcterms:W3CDTF">2017-03-20T16:50:49Z</dcterms:modified>
</cp:coreProperties>
</file>